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8"/>
      <p:bold r:id="rId9"/>
      <p:italic r:id="rId10"/>
      <p:boldItalic r:id="rId11"/>
    </p:embeddedFont>
    <p:embeddedFont>
      <p:font typeface="Montserrat Light" panose="000004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9040E2-A64E-45D3-9790-9B185DFAEABF}">
  <a:tblStyle styleId="{C89040E2-A64E-45D3-9790-9B185DFAEA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9e7da82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9e7da82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9e7da822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9e7da822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9e7da822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9e7da822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9e7da822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9e7da822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af.unc.edu.ar/la-facultad/institucional/secretar%C3%ADas/secretaria-academica/preinscripcion/?utm_source=chatgp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DvRCwnaH-UAhSsM7CLlxaK3GUHQRgJf/view?usp=drive_lin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amaf.unc.edu.ar/documents/4592/Material_Estudio_Ingreso_FAMAF_202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aptura de pantalla 2025-08-30 1058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975" y="1553950"/>
            <a:ext cx="7267575" cy="742950"/>
          </a:xfrm>
          <a:prstGeom prst="rect">
            <a:avLst/>
          </a:prstGeom>
          <a:noFill/>
          <a:ln>
            <a:noFill/>
          </a:ln>
          <a:effectLst>
            <a:outerShdw blurRad="57150" dist="19050" dir="6000000" algn="bl" rotWithShape="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05925" y="661750"/>
            <a:ext cx="8520600" cy="792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s" sz="3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Muestra UNC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450" y="2092650"/>
            <a:ext cx="2276076" cy="5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Captura de pantalla 2025-08-30 110504.png"/>
          <p:cNvPicPr preferRelativeResize="0"/>
          <p:nvPr/>
        </p:nvPicPr>
        <p:blipFill rotWithShape="1">
          <a:blip r:embed="rId5">
            <a:alphaModFix/>
          </a:blip>
          <a:srcRect l="4561" t="8805" b="9741"/>
          <a:stretch/>
        </p:blipFill>
        <p:spPr>
          <a:xfrm>
            <a:off x="1473100" y="2092650"/>
            <a:ext cx="2015300" cy="5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6900" y="744575"/>
            <a:ext cx="8410200" cy="10914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Ingreso 2026</a:t>
            </a:r>
            <a:endParaRPr sz="6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l="7556" t="10743" r="4985" b="16221"/>
          <a:stretch/>
        </p:blipFill>
        <p:spPr>
          <a:xfrm>
            <a:off x="3596525" y="2967800"/>
            <a:ext cx="1754100" cy="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60425" y="0"/>
            <a:ext cx="8546100" cy="16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1">
                <a:solidFill>
                  <a:srgbClr val="1D4036"/>
                </a:solidFill>
                <a:latin typeface="Montserrat"/>
                <a:ea typeface="Montserrat"/>
                <a:cs typeface="Montserrat"/>
                <a:sym typeface="Montserrat"/>
              </a:rPr>
              <a:t>Ingreso a la FaMAF y FCEFyN</a:t>
            </a:r>
            <a:endParaRPr sz="3700" b="1">
              <a:solidFill>
                <a:srgbClr val="1D40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>
              <a:solidFill>
                <a:srgbClr val="1D40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41025" y="1318275"/>
            <a:ext cx="5946900" cy="3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ingreso a FAMAF se realiza a través del Curso de Nivelación, obligatorio.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dicta en dos formatos: intensivo y no intensivo.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intensivo se dictará en febrero de 2026 y es presencial. El no intensivo se dicta de marzo a junio o de agosto a noviembre y es presencial o virtual.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Todas las evaluaciones son presenciales.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preinscripción es virtual, obligatoria y requiere completar el formulario y los pasos detallados en la página de FaMAF: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900" dirty="0"/>
          </a:p>
        </p:txBody>
      </p:sp>
      <p:sp>
        <p:nvSpPr>
          <p:cNvPr id="74" name="Google Shape;74;p16"/>
          <p:cNvSpPr txBox="1"/>
          <p:nvPr/>
        </p:nvSpPr>
        <p:spPr>
          <a:xfrm>
            <a:off x="3711250" y="3326401"/>
            <a:ext cx="2583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 dirty="0">
                <a:solidFill>
                  <a:schemeClr val="hlink"/>
                </a:solidFill>
                <a:hlinkClick r:id="rId3"/>
              </a:rPr>
              <a:t>Información – Inscripción 2026</a:t>
            </a:r>
            <a:endParaRPr dirty="0"/>
          </a:p>
        </p:txBody>
      </p:sp>
      <p:grpSp>
        <p:nvGrpSpPr>
          <p:cNvPr id="75" name="Google Shape;75;p16"/>
          <p:cNvGrpSpPr/>
          <p:nvPr/>
        </p:nvGrpSpPr>
        <p:grpSpPr>
          <a:xfrm>
            <a:off x="11300" y="216500"/>
            <a:ext cx="9109825" cy="304800"/>
            <a:chOff x="11300" y="216500"/>
            <a:chExt cx="9109825" cy="304800"/>
          </a:xfrm>
        </p:grpSpPr>
        <p:grpSp>
          <p:nvGrpSpPr>
            <p:cNvPr id="76" name="Google Shape;76;p16"/>
            <p:cNvGrpSpPr/>
            <p:nvPr/>
          </p:nvGrpSpPr>
          <p:grpSpPr>
            <a:xfrm>
              <a:off x="11300" y="216500"/>
              <a:ext cx="491400" cy="304800"/>
              <a:chOff x="11300" y="216500"/>
              <a:chExt cx="491400" cy="304800"/>
            </a:xfrm>
          </p:grpSpPr>
          <p:sp>
            <p:nvSpPr>
              <p:cNvPr id="77" name="Google Shape;77;p16"/>
              <p:cNvSpPr/>
              <p:nvPr/>
            </p:nvSpPr>
            <p:spPr>
              <a:xfrm>
                <a:off x="197900" y="216500"/>
                <a:ext cx="304800" cy="304800"/>
              </a:xfrm>
              <a:prstGeom prst="ellipse">
                <a:avLst/>
              </a:prstGeom>
              <a:solidFill>
                <a:srgbClr val="1D4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" name="Google Shape;78;p16"/>
              <p:cNvCxnSpPr>
                <a:stCxn id="77" idx="2"/>
              </p:cNvCxnSpPr>
              <p:nvPr/>
            </p:nvCxnSpPr>
            <p:spPr>
              <a:xfrm rot="10800000">
                <a:off x="11300" y="368900"/>
                <a:ext cx="186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D40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9" name="Google Shape;79;p16"/>
            <p:cNvCxnSpPr/>
            <p:nvPr/>
          </p:nvCxnSpPr>
          <p:spPr>
            <a:xfrm>
              <a:off x="5058225" y="363850"/>
              <a:ext cx="4062900" cy="0"/>
            </a:xfrm>
            <a:prstGeom prst="straightConnector1">
              <a:avLst/>
            </a:prstGeom>
            <a:noFill/>
            <a:ln w="9525" cap="flat" cmpd="sng">
              <a:solidFill>
                <a:srgbClr val="1D40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6"/>
          <p:cNvSpPr txBox="1"/>
          <p:nvPr/>
        </p:nvSpPr>
        <p:spPr>
          <a:xfrm>
            <a:off x="685808" y="279650"/>
            <a:ext cx="28383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900">
                <a:solidFill>
                  <a:srgbClr val="1D403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Licenciatura en Hidrometeorología</a:t>
            </a:r>
            <a:endParaRPr sz="900">
              <a:solidFill>
                <a:srgbClr val="1D403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825" y="2729325"/>
            <a:ext cx="2049250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l="4404" t="17759" r="5884" b="12182"/>
          <a:stretch/>
        </p:blipFill>
        <p:spPr>
          <a:xfrm>
            <a:off x="6401775" y="1364950"/>
            <a:ext cx="2067765" cy="58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256753" y="141350"/>
            <a:ext cx="5601300" cy="10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s" sz="3700" b="1">
                <a:solidFill>
                  <a:srgbClr val="1D4036"/>
                </a:solidFill>
                <a:latin typeface="Montserrat"/>
                <a:ea typeface="Montserrat"/>
                <a:cs typeface="Montserrat"/>
                <a:sym typeface="Montserrat"/>
              </a:rPr>
              <a:t>Materias del Cursillo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29800" y="1226750"/>
            <a:ext cx="8708700" cy="18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curso de ingreso incluye dos materias: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Matemática</a:t>
            </a:r>
            <a:r>
              <a:rPr lang="es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que se cursa en FAMAF con asistencia obligatoria, y </a:t>
            </a:r>
            <a:r>
              <a:rPr lang="es" sz="4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Química</a:t>
            </a:r>
            <a:r>
              <a:rPr lang="es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que se dicta en la FCEFyN en calidad de 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oyente y se rinde mediante un examen la primera semana de clases.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📂 Material de estudio: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Apunte química CINEU 2025.pdf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Material de Estudio Ingreso FAMAF 2024</a:t>
            </a:r>
            <a:endParaRPr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2230138" y="3251150"/>
          <a:ext cx="3886175" cy="1207041"/>
        </p:xfrm>
        <a:graphic>
          <a:graphicData uri="http://schemas.openxmlformats.org/drawingml/2006/table">
            <a:tbl>
              <a:tblPr>
                <a:noFill/>
                <a:tableStyleId>{C89040E2-A64E-45D3-9790-9B185DFAEABF}</a:tableStyleId>
              </a:tblPr>
              <a:tblGrid>
                <a:gridCol w="11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30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Materias a rendir</a:t>
                      </a:r>
                      <a:endParaRPr sz="1000"/>
                    </a:p>
                  </a:txBody>
                  <a:tcPr marL="25400" marR="25400" marT="25400" marB="2540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40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Matemática</a:t>
                      </a:r>
                      <a:endParaRPr sz="1000"/>
                    </a:p>
                  </a:txBody>
                  <a:tcPr marL="25400" marR="25400" marT="25400" marB="2540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FaMAF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25400" marR="25400" marT="25400" marB="25400" anchor="b">
                    <a:lnL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          Química</a:t>
                      </a:r>
                      <a:endParaRPr sz="1000"/>
                    </a:p>
                  </a:txBody>
                  <a:tcPr marL="25400" marR="25400" marT="25400" marB="2540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FCEFyN  </a:t>
                      </a:r>
                      <a:endParaRPr sz="1000"/>
                    </a:p>
                  </a:txBody>
                  <a:tcPr marL="25400" marR="25400" marT="25400" marB="25400" anchor="b">
                    <a:lnL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408350" y="2080950"/>
            <a:ext cx="7800" cy="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>
            <a:off x="11300" y="216500"/>
            <a:ext cx="9109825" cy="304800"/>
            <a:chOff x="11300" y="216500"/>
            <a:chExt cx="9109825" cy="304800"/>
          </a:xfrm>
        </p:grpSpPr>
        <p:grpSp>
          <p:nvGrpSpPr>
            <p:cNvPr id="92" name="Google Shape;92;p17"/>
            <p:cNvGrpSpPr/>
            <p:nvPr/>
          </p:nvGrpSpPr>
          <p:grpSpPr>
            <a:xfrm>
              <a:off x="11300" y="216500"/>
              <a:ext cx="491400" cy="304800"/>
              <a:chOff x="11300" y="216500"/>
              <a:chExt cx="491400" cy="304800"/>
            </a:xfrm>
          </p:grpSpPr>
          <p:sp>
            <p:nvSpPr>
              <p:cNvPr id="93" name="Google Shape;93;p17"/>
              <p:cNvSpPr/>
              <p:nvPr/>
            </p:nvSpPr>
            <p:spPr>
              <a:xfrm>
                <a:off x="197900" y="216500"/>
                <a:ext cx="304800" cy="304800"/>
              </a:xfrm>
              <a:prstGeom prst="ellipse">
                <a:avLst/>
              </a:prstGeom>
              <a:solidFill>
                <a:srgbClr val="1D4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Google Shape;94;p17"/>
              <p:cNvCxnSpPr>
                <a:stCxn id="93" idx="2"/>
              </p:cNvCxnSpPr>
              <p:nvPr/>
            </p:nvCxnSpPr>
            <p:spPr>
              <a:xfrm rot="10800000">
                <a:off x="11300" y="368900"/>
                <a:ext cx="186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D40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5" name="Google Shape;95;p17"/>
            <p:cNvCxnSpPr/>
            <p:nvPr/>
          </p:nvCxnSpPr>
          <p:spPr>
            <a:xfrm>
              <a:off x="5058225" y="363850"/>
              <a:ext cx="4062900" cy="0"/>
            </a:xfrm>
            <a:prstGeom prst="straightConnector1">
              <a:avLst/>
            </a:prstGeom>
            <a:noFill/>
            <a:ln w="9525" cap="flat" cmpd="sng">
              <a:solidFill>
                <a:srgbClr val="1D40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17"/>
          <p:cNvSpPr txBox="1"/>
          <p:nvPr/>
        </p:nvSpPr>
        <p:spPr>
          <a:xfrm>
            <a:off x="685808" y="279650"/>
            <a:ext cx="28383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900">
                <a:solidFill>
                  <a:srgbClr val="1D403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Licenciatura en Hidrometeorología</a:t>
            </a:r>
            <a:endParaRPr sz="900">
              <a:solidFill>
                <a:srgbClr val="1D403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Presentación en pantalla (16:9)</PresentationFormat>
  <Paragraphs>29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Montserrat</vt:lpstr>
      <vt:lpstr>Quattrocento Sans</vt:lpstr>
      <vt:lpstr>Arial</vt:lpstr>
      <vt:lpstr>Montserrat Light</vt:lpstr>
      <vt:lpstr>Simple Light</vt:lpstr>
      <vt:lpstr>Presentación de PowerPoint</vt:lpstr>
      <vt:lpstr>Muestra UNC</vt:lpstr>
      <vt:lpstr>Presentación de PowerPoint</vt:lpstr>
      <vt:lpstr>Ingreso a la FaMAF y FCEFyN </vt:lpstr>
      <vt:lpstr>Materias del Cursillo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Yalil Ghaname</dc:creator>
  <cp:lastModifiedBy>Yalil Ghaname</cp:lastModifiedBy>
  <cp:revision>1</cp:revision>
  <dcterms:modified xsi:type="dcterms:W3CDTF">2025-08-30T17:55:54Z</dcterms:modified>
</cp:coreProperties>
</file>